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CDC2F-87A1-4E04-8056-F9BE4FF05BA2}" v="7" dt="2023-07-28T12:35:28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D58E7-0851-44E6-918D-BEA471D6D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C25080-4568-B4AC-F729-B0C94925D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14CC06-D143-EE70-5A76-C033C7F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097F29-91CB-7FC9-50DD-CB96FF40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F25602-43D7-7B0F-EC6B-F9F18417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4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57C18-52EB-4EF4-7A67-522DA379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0297F2-B9D0-D6D3-2E3C-60C399435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21418E-38EF-89E3-6377-A5B9D507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FCDCCF-6590-43F0-E6F0-BD273968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705BFA-F01B-2801-818F-30D7550F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61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EE20913-82CE-7364-96B4-4A99B69DB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3FD0E8-451C-F318-041B-2AD25379F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BD7780-889C-D2C2-6FF2-A2CBFF19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55A131-09E7-F44F-F583-92350EA1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D6D2B-1481-59D8-5F3D-C8976BC9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5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40D85-4355-BCD8-5061-1A8721C2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9B260-9A97-9005-6EF0-5C0F5C16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DC4D0-01A0-B3C9-071F-9BFEBAD1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4CA115-06C8-AF00-3B7E-BC685685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CDDCF3-3347-08E8-49A6-72F5A85A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48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D446A-4A90-C3A2-BA81-35593AB69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7C6DA4-8356-165E-B350-996C22DC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952A1B-B06B-5258-E093-17B4C8FF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EDE4C6-C2BE-FCE5-CF87-08243151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D2066B-07BE-A440-6B6D-7ACEBF04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8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1FFCF-5FCA-CE59-C83D-FDDA879D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7A0BFE-360B-4A87-7C84-B213CC9A4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746323-9884-E0F2-A4F9-01096EADF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2E52C3-2609-1DF6-8640-F5A4D4F8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E42EE1-09F5-1EA9-A67B-507AB5F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79E652-4957-C5DF-F8F4-F9CCBCA4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03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9D4FC-A401-B212-0F4A-4842481D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E22169-B6E4-847F-F3B7-E3173E69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1DEADD-91B9-F04F-E391-621A43F83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4BAE38-48F5-D4A5-D45C-C65FB2D00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4E2B688-92E2-9E9C-8D33-69D7878BF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1C6491-4A3C-4E58-F15A-06CAAB1B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50F517-5410-2C71-FA0B-3020FACD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73296D7-2F9A-2A42-02BE-112544E3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0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C5792-FEDF-0E53-0556-1C9D22EB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3A4092-F78B-9D31-3319-6D03868F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3C55A9-501F-663F-CD71-C89CDD79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4468F2-71A6-5455-087D-4400EBE9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36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11126C-9D91-43DC-663B-9C794C02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1113BA-BED2-8D13-0272-E94D9D4E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2CD39C-91BF-A7BF-E780-36F415F6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1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C3781-C5A2-0EF0-3E86-5E933F0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AC806-3255-407B-2956-5675F5833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D2F32A-BDEA-3B1C-2CF1-301077D2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5820BB-3DAD-07A4-81BB-E79D4D59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AA2AAD-8032-EA96-C7FF-8080938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710D12-AA17-E907-7F2A-81F54BBC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23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9D2B5-AE1F-B5F0-4EEB-B935E3B7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EB091A0-7652-5C1B-DC24-E85E55439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CE8813-1783-7071-B2A6-2DC682A1F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888BE7-E3C1-4A07-6D35-8ACFDBE6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AEC529-613E-D4B0-93CA-B808FF5D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3686C8-0768-2063-C33D-95681E49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11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7B0C68-5882-56DB-6677-B8A25848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6C97E-A58C-C9F6-9256-8F8485C35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B696ED-C968-97A8-2B82-893BC5CE4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2329-76D5-4BD9-9886-9C68849FC26F}" type="datetimeFigureOut">
              <a:rPr lang="nl-NL" smtClean="0"/>
              <a:t>28-7-2023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65ABB-591A-A47A-F46E-FBD26B690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B24BE-15DC-0BB2-B8AE-41FBF7C36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7CD0-6B0B-4D94-AF3B-1E6D65DD0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53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C39EB3C-0510-7949-9C82-A296FAD1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-1278" r="9058" b="9377"/>
          <a:stretch/>
        </p:blipFill>
        <p:spPr>
          <a:xfrm>
            <a:off x="0" y="654179"/>
            <a:ext cx="12191999" cy="7099300"/>
          </a:xfrm>
          <a:prstGeom prst="rect">
            <a:avLst/>
          </a:prstGeom>
        </p:spPr>
      </p:pic>
      <p:sp>
        <p:nvSpPr>
          <p:cNvPr id="2" name="Stroomdiagram: Document 1">
            <a:extLst>
              <a:ext uri="{FF2B5EF4-FFF2-40B4-BE49-F238E27FC236}">
                <a16:creationId xmlns:a16="http://schemas.microsoft.com/office/drawing/2014/main" id="{344C3667-38DB-01E7-A9AE-357774B39FBE}"/>
              </a:ext>
            </a:extLst>
          </p:cNvPr>
          <p:cNvSpPr/>
          <p:nvPr/>
        </p:nvSpPr>
        <p:spPr>
          <a:xfrm>
            <a:off x="0" y="0"/>
            <a:ext cx="12192000" cy="3648269"/>
          </a:xfrm>
          <a:prstGeom prst="flowChartDocument">
            <a:avLst/>
          </a:prstGeom>
          <a:solidFill>
            <a:srgbClr val="940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5BFE1D-2AED-4C46-F6DE-15491E24F247}"/>
              </a:ext>
            </a:extLst>
          </p:cNvPr>
          <p:cNvSpPr txBox="1"/>
          <p:nvPr/>
        </p:nvSpPr>
        <p:spPr>
          <a:xfrm>
            <a:off x="329681" y="239084"/>
            <a:ext cx="11532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Op initiatief van Taizé nodigt Paus Franciscus christenen uit álle kerken uit: </a:t>
            </a:r>
            <a:br>
              <a:rPr lang="nl-NL" sz="4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</a:br>
            <a:r>
              <a:rPr lang="nl-NL" sz="4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Kom naar Rome en bid met ons!</a:t>
            </a:r>
          </a:p>
          <a:p>
            <a:endParaRPr lang="nl-NL" sz="4000" b="1" dirty="0">
              <a:solidFill>
                <a:schemeClr val="bg1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r>
              <a:rPr lang="nl-NL" sz="4000" b="1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Ga je mee?</a:t>
            </a:r>
          </a:p>
        </p:txBody>
      </p:sp>
      <p:pic>
        <p:nvPicPr>
          <p:cNvPr id="6" name="Afbeelding 5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EB0571C4-7CE0-57E8-40AA-A8C4693E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82" y="3848728"/>
            <a:ext cx="5160535" cy="3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C39EB3C-0510-7949-9C82-A296FAD1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-1278" r="9058" b="9377"/>
          <a:stretch/>
        </p:blipFill>
        <p:spPr>
          <a:xfrm>
            <a:off x="0" y="654179"/>
            <a:ext cx="12191999" cy="7099300"/>
          </a:xfrm>
          <a:prstGeom prst="rect">
            <a:avLst/>
          </a:prstGeom>
        </p:spPr>
      </p:pic>
      <p:sp>
        <p:nvSpPr>
          <p:cNvPr id="2" name="Stroomdiagram: Document 1">
            <a:extLst>
              <a:ext uri="{FF2B5EF4-FFF2-40B4-BE49-F238E27FC236}">
                <a16:creationId xmlns:a16="http://schemas.microsoft.com/office/drawing/2014/main" id="{344C3667-38DB-01E7-A9AE-357774B39FBE}"/>
              </a:ext>
            </a:extLst>
          </p:cNvPr>
          <p:cNvSpPr/>
          <p:nvPr/>
        </p:nvSpPr>
        <p:spPr>
          <a:xfrm>
            <a:off x="0" y="0"/>
            <a:ext cx="12192000" cy="3648269"/>
          </a:xfrm>
          <a:prstGeom prst="flowChartDocument">
            <a:avLst/>
          </a:prstGeom>
          <a:solidFill>
            <a:srgbClr val="940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5BFE1D-2AED-4C46-F6DE-15491E24F247}"/>
              </a:ext>
            </a:extLst>
          </p:cNvPr>
          <p:cNvSpPr txBox="1"/>
          <p:nvPr/>
        </p:nvSpPr>
        <p:spPr>
          <a:xfrm>
            <a:off x="329681" y="392973"/>
            <a:ext cx="11532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Wie: 		</a:t>
            </a:r>
            <a:r>
              <a:rPr lang="nl-NL" sz="3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Jongvolwassenen (18-35) uit álle kerken</a:t>
            </a:r>
            <a:endParaRPr lang="nl-NL" sz="3000" b="1" dirty="0">
              <a:solidFill>
                <a:schemeClr val="bg1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r>
              <a:rPr lang="nl-NL" sz="3000" b="1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Waarom:	</a:t>
            </a:r>
            <a:r>
              <a:rPr lang="nl-NL" sz="3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Om te bidden om eenheid en de toekomst van de kerk</a:t>
            </a:r>
            <a:endParaRPr lang="nl-NL" sz="3000" b="1" dirty="0">
              <a:solidFill>
                <a:schemeClr val="bg1"/>
              </a:solidFill>
              <a:latin typeface="Kigelia" panose="020B0503040502020203" pitchFamily="34" charset="0"/>
              <a:ea typeface="Kigelia" panose="020B0503040502020203" pitchFamily="34" charset="0"/>
              <a:cs typeface="Kigelia" panose="020B0503040502020203" pitchFamily="34" charset="0"/>
            </a:endParaRPr>
          </a:p>
          <a:p>
            <a:r>
              <a:rPr lang="nl-NL" sz="3000" b="1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Wanneer:	</a:t>
            </a:r>
            <a:r>
              <a:rPr lang="nl-NL" sz="3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28 september t/m 2 oktober 2023</a:t>
            </a:r>
            <a:br>
              <a:rPr lang="nl-NL" sz="3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</a:br>
            <a:r>
              <a:rPr lang="nl-NL" sz="3000" b="1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Hoe:		</a:t>
            </a:r>
            <a:r>
              <a:rPr lang="nl-NL" sz="3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Busreis georganiseerd door de Katholieke Vereniging voor </a:t>
            </a:r>
          </a:p>
          <a:p>
            <a:r>
              <a:rPr lang="nl-NL" sz="3000" b="1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		</a:t>
            </a:r>
            <a:r>
              <a:rPr lang="nl-NL" sz="30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Oecumene</a:t>
            </a:r>
          </a:p>
          <a:p>
            <a:r>
              <a:rPr lang="nl-NL" sz="3000" b="1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Info:		www.oecumene.nl/together</a:t>
            </a:r>
          </a:p>
        </p:txBody>
      </p:sp>
      <p:pic>
        <p:nvPicPr>
          <p:cNvPr id="6" name="Afbeelding 5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EB0571C4-7CE0-57E8-40AA-A8C4693E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82" y="3848728"/>
            <a:ext cx="5160535" cy="3648269"/>
          </a:xfrm>
          <a:prstGeom prst="rect">
            <a:avLst/>
          </a:prstGeom>
        </p:spPr>
      </p:pic>
      <p:sp>
        <p:nvSpPr>
          <p:cNvPr id="4" name="Stroomdiagram: Document 3">
            <a:extLst>
              <a:ext uri="{FF2B5EF4-FFF2-40B4-BE49-F238E27FC236}">
                <a16:creationId xmlns:a16="http://schemas.microsoft.com/office/drawing/2014/main" id="{7F580192-78DA-6D0B-2C95-7DFB32793EDC}"/>
              </a:ext>
            </a:extLst>
          </p:cNvPr>
          <p:cNvSpPr/>
          <p:nvPr/>
        </p:nvSpPr>
        <p:spPr>
          <a:xfrm rot="10800000">
            <a:off x="1" y="7704292"/>
            <a:ext cx="12191999" cy="3429000"/>
          </a:xfrm>
          <a:prstGeom prst="flowChartDocument">
            <a:avLst/>
          </a:prstGeom>
          <a:solidFill>
            <a:srgbClr val="F37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336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C39EB3C-0510-7949-9C82-A296FAD1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-1278" r="9058" b="9377"/>
          <a:stretch/>
        </p:blipFill>
        <p:spPr>
          <a:xfrm>
            <a:off x="0" y="654179"/>
            <a:ext cx="12191999" cy="7099300"/>
          </a:xfrm>
          <a:prstGeom prst="rect">
            <a:avLst/>
          </a:prstGeom>
        </p:spPr>
      </p:pic>
      <p:sp>
        <p:nvSpPr>
          <p:cNvPr id="2" name="Stroomdiagram: Document 1">
            <a:extLst>
              <a:ext uri="{FF2B5EF4-FFF2-40B4-BE49-F238E27FC236}">
                <a16:creationId xmlns:a16="http://schemas.microsoft.com/office/drawing/2014/main" id="{344C3667-38DB-01E7-A9AE-357774B39FBE}"/>
              </a:ext>
            </a:extLst>
          </p:cNvPr>
          <p:cNvSpPr/>
          <p:nvPr/>
        </p:nvSpPr>
        <p:spPr>
          <a:xfrm>
            <a:off x="0" y="-1678329"/>
            <a:ext cx="12192000" cy="3648269"/>
          </a:xfrm>
          <a:prstGeom prst="flowChartDocument">
            <a:avLst/>
          </a:prstGeom>
          <a:solidFill>
            <a:srgbClr val="940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Stroomdiagram: Document 3">
            <a:extLst>
              <a:ext uri="{FF2B5EF4-FFF2-40B4-BE49-F238E27FC236}">
                <a16:creationId xmlns:a16="http://schemas.microsoft.com/office/drawing/2014/main" id="{885F9952-36E7-B592-E391-21B9FDE60091}"/>
              </a:ext>
            </a:extLst>
          </p:cNvPr>
          <p:cNvSpPr/>
          <p:nvPr/>
        </p:nvSpPr>
        <p:spPr>
          <a:xfrm rot="10800000">
            <a:off x="1" y="5065263"/>
            <a:ext cx="12191999" cy="3429000"/>
          </a:xfrm>
          <a:prstGeom prst="flowChartDocument">
            <a:avLst/>
          </a:prstGeom>
          <a:solidFill>
            <a:srgbClr val="F37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EB0571C4-7CE0-57E8-40AA-A8C4693E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4753"/>
            <a:ext cx="12874905" cy="91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622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Breedbeeld</PresentationFormat>
  <Paragraphs>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Kigelia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Fokke  Wouda</dc:creator>
  <cp:lastModifiedBy>Fokke  Wouda</cp:lastModifiedBy>
  <cp:revision>2</cp:revision>
  <dcterms:created xsi:type="dcterms:W3CDTF">2023-07-24T12:22:30Z</dcterms:created>
  <dcterms:modified xsi:type="dcterms:W3CDTF">2023-07-28T12:38:15Z</dcterms:modified>
</cp:coreProperties>
</file>